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5" autoAdjust="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opinScript" panose="00000400000000000000" pitchFamily="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opinScript" panose="00000400000000000000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4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1972</a:t>
            </a:r>
            <a:endParaRPr lang="fr-FR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416825" y="4518248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395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graphique/physique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Versioning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4" y="5485771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7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75129" y="2541675"/>
            <a:ext cx="3528392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-Entreprise connue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(Ubisoft,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69160"/>
            <a:ext cx="196279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73016"/>
            <a:ext cx="1409243" cy="140924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9592" y="54868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Conclusion 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141</Words>
  <Application>Microsoft Office PowerPoint</Application>
  <PresentationFormat>Affichage à l'écran (4:3)</PresentationFormat>
  <Paragraphs>45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57</cp:revision>
  <dcterms:created xsi:type="dcterms:W3CDTF">2020-01-28T15:39:29Z</dcterms:created>
  <dcterms:modified xsi:type="dcterms:W3CDTF">2020-02-06T14:44:51Z</dcterms:modified>
</cp:coreProperties>
</file>